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96" r:id="rId1"/>
  </p:sldMasterIdLst>
  <p:notesMasterIdLst>
    <p:notesMasterId r:id="rId3"/>
  </p:notesMasterIdLst>
  <p:handoutMasterIdLst>
    <p:handoutMasterId r:id="rId4"/>
  </p:handoutMasterIdLst>
  <p:sldIdLst>
    <p:sldId id="265" r:id="rId2"/>
  </p:sldIdLst>
  <p:sldSz cx="7561263" cy="10693400"/>
  <p:notesSz cx="6794500" cy="9906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0">
          <p15:clr>
            <a:srgbClr val="A4A3A4"/>
          </p15:clr>
        </p15:guide>
        <p15:guide id="2" orient="horz" pos="3204">
          <p15:clr>
            <a:srgbClr val="A4A3A4"/>
          </p15:clr>
        </p15:guide>
        <p15:guide id="3" pos="2382">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lte Behlau" initials="MB" lastIdx="1" clrIdx="0">
    <p:extLst>
      <p:ext uri="{19B8F6BF-5375-455C-9EA6-DF929625EA0E}">
        <p15:presenceInfo xmlns:p15="http://schemas.microsoft.com/office/powerpoint/2012/main" userId="S-1-5-21-3081143026-489674547-2755887904-39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2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410E77-A97F-49C7-84C0-C85C833D08C6}" v="2" dt="2021-08-23T02:17:08.218"/>
    <p1510:client id="{E665C515-1BF8-477F-93E0-4B358B573C81}" v="9" dt="2021-08-22T21:14:56.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26" autoAdjust="0"/>
  </p:normalViewPr>
  <p:slideViewPr>
    <p:cSldViewPr snapToGrid="0" snapToObjects="1">
      <p:cViewPr>
        <p:scale>
          <a:sx n="125" d="100"/>
          <a:sy n="125" d="100"/>
        </p:scale>
        <p:origin x="1680" y="-3684"/>
      </p:cViewPr>
      <p:guideLst>
        <p:guide orient="horz" pos="1130"/>
        <p:guide orient="horz" pos="3204"/>
        <p:guide pos="23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54" d="100"/>
          <a:sy n="154" d="100"/>
        </p:scale>
        <p:origin x="-1624" y="-96"/>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e Tunesi" userId="678f08d90a81d8ff" providerId="LiveId" clId="{E665C515-1BF8-477F-93E0-4B358B573C81}"/>
    <pc:docChg chg="undo redo custSel modSld">
      <pc:chgData name="Michele Tunesi" userId="678f08d90a81d8ff" providerId="LiveId" clId="{E665C515-1BF8-477F-93E0-4B358B573C81}" dt="2021-08-22T21:15:13.604" v="499" actId="14100"/>
      <pc:docMkLst>
        <pc:docMk/>
      </pc:docMkLst>
      <pc:sldChg chg="addSp delSp modSp mod">
        <pc:chgData name="Michele Tunesi" userId="678f08d90a81d8ff" providerId="LiveId" clId="{E665C515-1BF8-477F-93E0-4B358B573C81}" dt="2021-08-22T21:15:13.604" v="499" actId="14100"/>
        <pc:sldMkLst>
          <pc:docMk/>
          <pc:sldMk cId="0" sldId="265"/>
        </pc:sldMkLst>
        <pc:spChg chg="mod">
          <ac:chgData name="Michele Tunesi" userId="678f08d90a81d8ff" providerId="LiveId" clId="{E665C515-1BF8-477F-93E0-4B358B573C81}" dt="2021-08-22T21:11:16.882" v="443" actId="1036"/>
          <ac:spMkLst>
            <pc:docMk/>
            <pc:sldMk cId="0" sldId="265"/>
            <ac:spMk id="12" creationId="{00000000-0000-0000-0000-000000000000}"/>
          </ac:spMkLst>
        </pc:spChg>
        <pc:spChg chg="mod">
          <ac:chgData name="Michele Tunesi" userId="678f08d90a81d8ff" providerId="LiveId" clId="{E665C515-1BF8-477F-93E0-4B358B573C81}" dt="2021-08-22T21:11:59.605" v="473" actId="123"/>
          <ac:spMkLst>
            <pc:docMk/>
            <pc:sldMk cId="0" sldId="265"/>
            <ac:spMk id="13" creationId="{00000000-0000-0000-0000-000000000000}"/>
          </ac:spMkLst>
        </pc:spChg>
        <pc:spChg chg="mod">
          <ac:chgData name="Michele Tunesi" userId="678f08d90a81d8ff" providerId="LiveId" clId="{E665C515-1BF8-477F-93E0-4B358B573C81}" dt="2021-08-22T21:15:13.604" v="499" actId="14100"/>
          <ac:spMkLst>
            <pc:docMk/>
            <pc:sldMk cId="0" sldId="265"/>
            <ac:spMk id="16" creationId="{00000000-0000-0000-0000-000000000000}"/>
          </ac:spMkLst>
        </pc:spChg>
        <pc:spChg chg="mod">
          <ac:chgData name="Michele Tunesi" userId="678f08d90a81d8ff" providerId="LiveId" clId="{E665C515-1BF8-477F-93E0-4B358B573C81}" dt="2021-08-22T21:06:44.939" v="375" actId="20577"/>
          <ac:spMkLst>
            <pc:docMk/>
            <pc:sldMk cId="0" sldId="265"/>
            <ac:spMk id="19" creationId="{00000000-0000-0000-0000-000000000000}"/>
          </ac:spMkLst>
        </pc:spChg>
        <pc:spChg chg="mod">
          <ac:chgData name="Michele Tunesi" userId="678f08d90a81d8ff" providerId="LiveId" clId="{E665C515-1BF8-477F-93E0-4B358B573C81}" dt="2021-08-22T21:11:33.809" v="468" actId="1036"/>
          <ac:spMkLst>
            <pc:docMk/>
            <pc:sldMk cId="0" sldId="265"/>
            <ac:spMk id="20" creationId="{00000000-0000-0000-0000-000000000000}"/>
          </ac:spMkLst>
        </pc:spChg>
        <pc:spChg chg="mod">
          <ac:chgData name="Michele Tunesi" userId="678f08d90a81d8ff" providerId="LiveId" clId="{E665C515-1BF8-477F-93E0-4B358B573C81}" dt="2021-08-22T21:08:14.509" v="400" actId="20577"/>
          <ac:spMkLst>
            <pc:docMk/>
            <pc:sldMk cId="0" sldId="265"/>
            <ac:spMk id="22" creationId="{00000000-0000-0000-0000-000000000000}"/>
          </ac:spMkLst>
        </pc:spChg>
        <pc:picChg chg="del">
          <ac:chgData name="Michele Tunesi" userId="678f08d90a81d8ff" providerId="LiveId" clId="{E665C515-1BF8-477F-93E0-4B358B573C81}" dt="2021-08-22T20:54:04.403" v="18" actId="478"/>
          <ac:picMkLst>
            <pc:docMk/>
            <pc:sldMk cId="0" sldId="265"/>
            <ac:picMk id="6" creationId="{00000000-0000-0000-0000-000000000000}"/>
          </ac:picMkLst>
        </pc:picChg>
        <pc:picChg chg="del">
          <ac:chgData name="Michele Tunesi" userId="678f08d90a81d8ff" providerId="LiveId" clId="{E665C515-1BF8-477F-93E0-4B358B573C81}" dt="2021-08-22T20:55:59.810" v="67" actId="478"/>
          <ac:picMkLst>
            <pc:docMk/>
            <pc:sldMk cId="0" sldId="265"/>
            <ac:picMk id="7" creationId="{00000000-0000-0000-0000-000000000000}"/>
          </ac:picMkLst>
        </pc:picChg>
        <pc:picChg chg="add mod">
          <ac:chgData name="Michele Tunesi" userId="678f08d90a81d8ff" providerId="LiveId" clId="{E665C515-1BF8-477F-93E0-4B358B573C81}" dt="2021-08-22T21:11:33.809" v="468" actId="1036"/>
          <ac:picMkLst>
            <pc:docMk/>
            <pc:sldMk cId="0" sldId="265"/>
            <ac:picMk id="9" creationId="{66FCB3D3-5894-45A9-BB1B-1B3C7A750188}"/>
          </ac:picMkLst>
        </pc:picChg>
        <pc:picChg chg="add mod">
          <ac:chgData name="Michele Tunesi" userId="678f08d90a81d8ff" providerId="LiveId" clId="{E665C515-1BF8-477F-93E0-4B358B573C81}" dt="2021-08-22T21:10:53.092" v="430" actId="1076"/>
          <ac:picMkLst>
            <pc:docMk/>
            <pc:sldMk cId="0" sldId="265"/>
            <ac:picMk id="21" creationId="{2319EC2A-07B7-420F-AD58-09D27B20726A}"/>
          </ac:picMkLst>
        </pc:picChg>
        <pc:picChg chg="add mod">
          <ac:chgData name="Michele Tunesi" userId="678f08d90a81d8ff" providerId="LiveId" clId="{E665C515-1BF8-477F-93E0-4B358B573C81}" dt="2021-08-22T21:11:20.073" v="447" actId="1076"/>
          <ac:picMkLst>
            <pc:docMk/>
            <pc:sldMk cId="0" sldId="265"/>
            <ac:picMk id="23" creationId="{61083D7D-7EE6-43CD-9D79-3C636D2A5D17}"/>
          </ac:picMkLst>
        </pc:picChg>
        <pc:picChg chg="add del mod">
          <ac:chgData name="Michele Tunesi" userId="678f08d90a81d8ff" providerId="LiveId" clId="{E665C515-1BF8-477F-93E0-4B358B573C81}" dt="2021-08-22T21:02:07.536" v="241" actId="478"/>
          <ac:picMkLst>
            <pc:docMk/>
            <pc:sldMk cId="0" sldId="265"/>
            <ac:picMk id="24" creationId="{61735FB8-1712-47D5-BC13-589E1E3F9767}"/>
          </ac:picMkLst>
        </pc:picChg>
        <pc:picChg chg="add mod">
          <ac:chgData name="Michele Tunesi" userId="678f08d90a81d8ff" providerId="LiveId" clId="{E665C515-1BF8-477F-93E0-4B358B573C81}" dt="2021-08-22T20:57:29.275" v="132"/>
          <ac:picMkLst>
            <pc:docMk/>
            <pc:sldMk cId="0" sldId="265"/>
            <ac:picMk id="25" creationId="{DD791E4D-CEBB-4FD0-9005-F1657719C559}"/>
          </ac:picMkLst>
        </pc:picChg>
        <pc:picChg chg="add del mod">
          <ac:chgData name="Michele Tunesi" userId="678f08d90a81d8ff" providerId="LiveId" clId="{E665C515-1BF8-477F-93E0-4B358B573C81}" dt="2021-08-22T21:02:08.015" v="242" actId="478"/>
          <ac:picMkLst>
            <pc:docMk/>
            <pc:sldMk cId="0" sldId="265"/>
            <ac:picMk id="26" creationId="{4DD3B92A-49F9-49D7-B9DC-06DC390A7046}"/>
          </ac:picMkLst>
        </pc:picChg>
        <pc:picChg chg="add del mod">
          <ac:chgData name="Michele Tunesi" userId="678f08d90a81d8ff" providerId="LiveId" clId="{E665C515-1BF8-477F-93E0-4B358B573C81}" dt="2021-08-22T21:10:27.764" v="422" actId="478"/>
          <ac:picMkLst>
            <pc:docMk/>
            <pc:sldMk cId="0" sldId="265"/>
            <ac:picMk id="27" creationId="{35E855FB-CCDA-4970-88C4-4BC2D52F83AB}"/>
          </ac:picMkLst>
        </pc:picChg>
        <pc:picChg chg="add del mod">
          <ac:chgData name="Michele Tunesi" userId="678f08d90a81d8ff" providerId="LiveId" clId="{E665C515-1BF8-477F-93E0-4B358B573C81}" dt="2021-08-22T21:09:54.629" v="415" actId="478"/>
          <ac:picMkLst>
            <pc:docMk/>
            <pc:sldMk cId="0" sldId="265"/>
            <ac:picMk id="28" creationId="{3F743BAB-3A59-4B2E-8C79-EF8A03AADD72}"/>
          </ac:picMkLst>
        </pc:picChg>
        <pc:picChg chg="add mod">
          <ac:chgData name="Michele Tunesi" userId="678f08d90a81d8ff" providerId="LiveId" clId="{E665C515-1BF8-477F-93E0-4B358B573C81}" dt="2021-08-22T21:11:33.809" v="468" actId="1036"/>
          <ac:picMkLst>
            <pc:docMk/>
            <pc:sldMk cId="0" sldId="265"/>
            <ac:picMk id="30" creationId="{8492EB26-63C7-40A9-9AC2-5054CE4372EF}"/>
          </ac:picMkLst>
        </pc:picChg>
      </pc:sldChg>
    </pc:docChg>
  </pc:docChgLst>
  <pc:docChgLst>
    <pc:chgData name="Michele Tunesi" userId="1b9962bd-5175-4759-b002-fbcb9794a1d3" providerId="ADAL" clId="{91410E77-A97F-49C7-84C0-C85C833D08C6}"/>
    <pc:docChg chg="undo custSel modSld">
      <pc:chgData name="Michele Tunesi" userId="1b9962bd-5175-4759-b002-fbcb9794a1d3" providerId="ADAL" clId="{91410E77-A97F-49C7-84C0-C85C833D08C6}" dt="2021-08-23T03:03:47.646" v="764" actId="14100"/>
      <pc:docMkLst>
        <pc:docMk/>
      </pc:docMkLst>
      <pc:sldChg chg="addSp modSp mod">
        <pc:chgData name="Michele Tunesi" userId="1b9962bd-5175-4759-b002-fbcb9794a1d3" providerId="ADAL" clId="{91410E77-A97F-49C7-84C0-C85C833D08C6}" dt="2021-08-23T03:03:47.646" v="764" actId="14100"/>
        <pc:sldMkLst>
          <pc:docMk/>
          <pc:sldMk cId="0" sldId="265"/>
        </pc:sldMkLst>
        <pc:spChg chg="mod">
          <ac:chgData name="Michele Tunesi" userId="1b9962bd-5175-4759-b002-fbcb9794a1d3" providerId="ADAL" clId="{91410E77-A97F-49C7-84C0-C85C833D08C6}" dt="2021-08-23T03:03:02.180" v="736" actId="14100"/>
          <ac:spMkLst>
            <pc:docMk/>
            <pc:sldMk cId="0" sldId="265"/>
            <ac:spMk id="12" creationId="{00000000-0000-0000-0000-000000000000}"/>
          </ac:spMkLst>
        </pc:spChg>
        <pc:spChg chg="mod">
          <ac:chgData name="Michele Tunesi" userId="1b9962bd-5175-4759-b002-fbcb9794a1d3" providerId="ADAL" clId="{91410E77-A97F-49C7-84C0-C85C833D08C6}" dt="2021-08-23T03:02:58.021" v="735" actId="1035"/>
          <ac:spMkLst>
            <pc:docMk/>
            <pc:sldMk cId="0" sldId="265"/>
            <ac:spMk id="13" creationId="{00000000-0000-0000-0000-000000000000}"/>
          </ac:spMkLst>
        </pc:spChg>
        <pc:spChg chg="mod">
          <ac:chgData name="Michele Tunesi" userId="1b9962bd-5175-4759-b002-fbcb9794a1d3" providerId="ADAL" clId="{91410E77-A97F-49C7-84C0-C85C833D08C6}" dt="2021-08-23T03:01:24.722" v="681" actId="1076"/>
          <ac:spMkLst>
            <pc:docMk/>
            <pc:sldMk cId="0" sldId="265"/>
            <ac:spMk id="14" creationId="{00000000-0000-0000-0000-000000000000}"/>
          </ac:spMkLst>
        </pc:spChg>
        <pc:spChg chg="mod">
          <ac:chgData name="Michele Tunesi" userId="1b9962bd-5175-4759-b002-fbcb9794a1d3" providerId="ADAL" clId="{91410E77-A97F-49C7-84C0-C85C833D08C6}" dt="2021-08-23T02:28:13.280" v="512" actId="20577"/>
          <ac:spMkLst>
            <pc:docMk/>
            <pc:sldMk cId="0" sldId="265"/>
            <ac:spMk id="16" creationId="{00000000-0000-0000-0000-000000000000}"/>
          </ac:spMkLst>
        </pc:spChg>
        <pc:spChg chg="mod">
          <ac:chgData name="Michele Tunesi" userId="1b9962bd-5175-4759-b002-fbcb9794a1d3" providerId="ADAL" clId="{91410E77-A97F-49C7-84C0-C85C833D08C6}" dt="2021-08-23T03:03:47.646" v="764" actId="14100"/>
          <ac:spMkLst>
            <pc:docMk/>
            <pc:sldMk cId="0" sldId="265"/>
            <ac:spMk id="19" creationId="{00000000-0000-0000-0000-000000000000}"/>
          </ac:spMkLst>
        </pc:spChg>
        <pc:spChg chg="mod">
          <ac:chgData name="Michele Tunesi" userId="1b9962bd-5175-4759-b002-fbcb9794a1d3" providerId="ADAL" clId="{91410E77-A97F-49C7-84C0-C85C833D08C6}" dt="2021-08-23T02:17:11.498" v="216" actId="1038"/>
          <ac:spMkLst>
            <pc:docMk/>
            <pc:sldMk cId="0" sldId="265"/>
            <ac:spMk id="20" creationId="{00000000-0000-0000-0000-000000000000}"/>
          </ac:spMkLst>
        </pc:spChg>
        <pc:spChg chg="mod">
          <ac:chgData name="Michele Tunesi" userId="1b9962bd-5175-4759-b002-fbcb9794a1d3" providerId="ADAL" clId="{91410E77-A97F-49C7-84C0-C85C833D08C6}" dt="2021-08-23T02:27:48.741" v="508" actId="14100"/>
          <ac:spMkLst>
            <pc:docMk/>
            <pc:sldMk cId="0" sldId="265"/>
            <ac:spMk id="22" creationId="{00000000-0000-0000-0000-000000000000}"/>
          </ac:spMkLst>
        </pc:spChg>
        <pc:spChg chg="add mod">
          <ac:chgData name="Michele Tunesi" userId="1b9962bd-5175-4759-b002-fbcb9794a1d3" providerId="ADAL" clId="{91410E77-A97F-49C7-84C0-C85C833D08C6}" dt="2021-08-23T02:17:08.218" v="211" actId="571"/>
          <ac:spMkLst>
            <pc:docMk/>
            <pc:sldMk cId="0" sldId="265"/>
            <ac:spMk id="24" creationId="{84265DC2-857D-41DD-ADBE-CF2F0E9670ED}"/>
          </ac:spMkLst>
        </pc:spChg>
        <pc:picChg chg="mod">
          <ac:chgData name="Michele Tunesi" userId="1b9962bd-5175-4759-b002-fbcb9794a1d3" providerId="ADAL" clId="{91410E77-A97F-49C7-84C0-C85C833D08C6}" dt="2021-08-23T02:17:11.498" v="216" actId="1038"/>
          <ac:picMkLst>
            <pc:docMk/>
            <pc:sldMk cId="0" sldId="265"/>
            <ac:picMk id="9" creationId="{66FCB3D3-5894-45A9-BB1B-1B3C7A750188}"/>
          </ac:picMkLst>
        </pc:picChg>
        <pc:picChg chg="mod">
          <ac:chgData name="Michele Tunesi" userId="1b9962bd-5175-4759-b002-fbcb9794a1d3" providerId="ADAL" clId="{91410E77-A97F-49C7-84C0-C85C833D08C6}" dt="2021-08-23T02:17:11.498" v="216" actId="1038"/>
          <ac:picMkLst>
            <pc:docMk/>
            <pc:sldMk cId="0" sldId="265"/>
            <ac:picMk id="21" creationId="{2319EC2A-07B7-420F-AD58-09D27B20726A}"/>
          </ac:picMkLst>
        </pc:picChg>
        <pc:picChg chg="mod">
          <ac:chgData name="Michele Tunesi" userId="1b9962bd-5175-4759-b002-fbcb9794a1d3" providerId="ADAL" clId="{91410E77-A97F-49C7-84C0-C85C833D08C6}" dt="2021-08-23T02:17:11.498" v="216" actId="1038"/>
          <ac:picMkLst>
            <pc:docMk/>
            <pc:sldMk cId="0" sldId="265"/>
            <ac:picMk id="23" creationId="{61083D7D-7EE6-43CD-9D79-3C636D2A5D17}"/>
          </ac:picMkLst>
        </pc:picChg>
        <pc:picChg chg="add mod">
          <ac:chgData name="Michele Tunesi" userId="1b9962bd-5175-4759-b002-fbcb9794a1d3" providerId="ADAL" clId="{91410E77-A97F-49C7-84C0-C85C833D08C6}" dt="2021-08-23T02:17:08.218" v="211" actId="571"/>
          <ac:picMkLst>
            <pc:docMk/>
            <pc:sldMk cId="0" sldId="265"/>
            <ac:picMk id="25" creationId="{57266642-AB93-4183-800B-9F0149D311B7}"/>
          </ac:picMkLst>
        </pc:picChg>
        <pc:picChg chg="add mod">
          <ac:chgData name="Michele Tunesi" userId="1b9962bd-5175-4759-b002-fbcb9794a1d3" providerId="ADAL" clId="{91410E77-A97F-49C7-84C0-C85C833D08C6}" dt="2021-08-23T02:17:08.218" v="211" actId="571"/>
          <ac:picMkLst>
            <pc:docMk/>
            <pc:sldMk cId="0" sldId="265"/>
            <ac:picMk id="26" creationId="{126BDA21-4121-4244-BC15-76B67650A5A1}"/>
          </ac:picMkLst>
        </pc:picChg>
        <pc:picChg chg="add mod">
          <ac:chgData name="Michele Tunesi" userId="1b9962bd-5175-4759-b002-fbcb9794a1d3" providerId="ADAL" clId="{91410E77-A97F-49C7-84C0-C85C833D08C6}" dt="2021-08-23T02:17:08.218" v="211" actId="571"/>
          <ac:picMkLst>
            <pc:docMk/>
            <pc:sldMk cId="0" sldId="265"/>
            <ac:picMk id="27" creationId="{C5B9D8C0-EEAB-4231-8BA2-1DC12D552516}"/>
          </ac:picMkLst>
        </pc:picChg>
        <pc:picChg chg="mod">
          <ac:chgData name="Michele Tunesi" userId="1b9962bd-5175-4759-b002-fbcb9794a1d3" providerId="ADAL" clId="{91410E77-A97F-49C7-84C0-C85C833D08C6}" dt="2021-08-23T02:17:11.498" v="216" actId="1038"/>
          <ac:picMkLst>
            <pc:docMk/>
            <pc:sldMk cId="0" sldId="265"/>
            <ac:picMk id="30" creationId="{8492EB26-63C7-40A9-9AC2-5054CE4372E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31E26F26-DA96-674E-A622-0B5BF558E904}" type="datetimeFigureOut">
              <a:rPr lang="de-DE" smtClean="0"/>
              <a:pPr/>
              <a:t>22.08.2021</a:t>
            </a:fld>
            <a:endParaRPr lang="de-DE"/>
          </a:p>
        </p:txBody>
      </p:sp>
      <p:sp>
        <p:nvSpPr>
          <p:cNvPr id="4" name="Fußzeilenplatzhalter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1F5C0561-BC03-0F44-8A4A-92543CBD5B7D}" type="slidenum">
              <a:rPr lang="de-DE" smtClean="0"/>
              <a:pPr/>
              <a:t>‹#›</a:t>
            </a:fld>
            <a:endParaRPr lang="de-DE"/>
          </a:p>
        </p:txBody>
      </p:sp>
    </p:spTree>
    <p:extLst>
      <p:ext uri="{BB962C8B-B14F-4D97-AF65-F5344CB8AC3E}">
        <p14:creationId xmlns:p14="http://schemas.microsoft.com/office/powerpoint/2010/main" val="3695821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EDB94B62-4A48-4441-BA3D-FB1159C333D7}" type="datetimeFigureOut">
              <a:rPr lang="de-DE" smtClean="0"/>
              <a:pPr/>
              <a:t>22.08.2021</a:t>
            </a:fld>
            <a:endParaRPr lang="de-DE"/>
          </a:p>
        </p:txBody>
      </p:sp>
      <p:sp>
        <p:nvSpPr>
          <p:cNvPr id="4" name="Folienbildplatzhalter 3"/>
          <p:cNvSpPr>
            <a:spLocks noGrp="1" noRot="1" noChangeAspect="1"/>
          </p:cNvSpPr>
          <p:nvPr>
            <p:ph type="sldImg" idx="2"/>
          </p:nvPr>
        </p:nvSpPr>
        <p:spPr>
          <a:xfrm>
            <a:off x="2084388" y="742950"/>
            <a:ext cx="2625725" cy="37147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1DCB5193-B600-DC46-A840-E290F66E5DE4}" type="slidenum">
              <a:rPr lang="de-DE" smtClean="0"/>
              <a:pPr/>
              <a:t>‹#›</a:t>
            </a:fld>
            <a:endParaRPr lang="de-DE"/>
          </a:p>
        </p:txBody>
      </p:sp>
    </p:spTree>
    <p:extLst>
      <p:ext uri="{BB962C8B-B14F-4D97-AF65-F5344CB8AC3E}">
        <p14:creationId xmlns:p14="http://schemas.microsoft.com/office/powerpoint/2010/main" val="6971315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DCB5193-B600-DC46-A840-E290F66E5DE4}" type="slidenum">
              <a:rPr lang="de-DE" smtClean="0"/>
              <a:pPr/>
              <a:t>1</a:t>
            </a:fld>
            <a:endParaRPr lang="de-DE"/>
          </a:p>
        </p:txBody>
      </p:sp>
    </p:spTree>
    <p:extLst>
      <p:ext uri="{BB962C8B-B14F-4D97-AF65-F5344CB8AC3E}">
        <p14:creationId xmlns:p14="http://schemas.microsoft.com/office/powerpoint/2010/main" val="19682769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Abgerundetes Rechteck 1"/>
          <p:cNvSpPr/>
          <p:nvPr userDrawn="1"/>
        </p:nvSpPr>
        <p:spPr>
          <a:xfrm>
            <a:off x="289653" y="226803"/>
            <a:ext cx="7110777" cy="1022770"/>
          </a:xfrm>
          <a:prstGeom prst="roundRect">
            <a:avLst>
              <a:gd name="adj" fmla="val 10743"/>
            </a:avLst>
          </a:prstGeom>
          <a:solidFill>
            <a:schemeClr val="bg1"/>
          </a:solidFill>
          <a:ln w="19050" cmpd="sng">
            <a:solidFill>
              <a:schemeClr val="bg1">
                <a:lumMod val="50000"/>
              </a:schemeClr>
            </a:solidFill>
          </a:ln>
        </p:spPr>
        <p:style>
          <a:lnRef idx="2">
            <a:schemeClr val="accent1"/>
          </a:lnRef>
          <a:fillRef idx="1">
            <a:schemeClr val="lt1"/>
          </a:fillRef>
          <a:effectRef idx="0">
            <a:schemeClr val="accent1"/>
          </a:effectRef>
          <a:fontRef idx="minor">
            <a:schemeClr val="dk1"/>
          </a:fontRef>
        </p:style>
        <p:txBody>
          <a:bodyPr lIns="129360" tIns="64680" rIns="129360" bIns="64680" rtlCol="0" anchor="ctr"/>
          <a:lstStyle/>
          <a:p>
            <a:pPr algn="ctr"/>
            <a:endParaRPr lang="de-DE">
              <a:ln>
                <a:noFill/>
              </a:ln>
            </a:endParaRPr>
          </a:p>
        </p:txBody>
      </p:sp>
      <p:pic>
        <p:nvPicPr>
          <p:cNvPr id="3" name="Bild 7" descr="Uni-Logo-Reihe.png"/>
          <p:cNvPicPr>
            <a:picLocks noChangeAspect="1"/>
          </p:cNvPicPr>
          <p:nvPr userDrawn="1"/>
        </p:nvPicPr>
        <p:blipFill rotWithShape="1">
          <a:blip r:embed="rId2">
            <a:extLst>
              <a:ext uri="{28A0092B-C50C-407E-A947-70E740481C1C}">
                <a14:useLocalDpi xmlns:a14="http://schemas.microsoft.com/office/drawing/2010/main" val="0"/>
              </a:ext>
            </a:extLst>
          </a:blip>
          <a:srcRect l="44557"/>
          <a:stretch/>
        </p:blipFill>
        <p:spPr>
          <a:xfrm>
            <a:off x="5518150" y="269297"/>
            <a:ext cx="1647701" cy="370633"/>
          </a:xfrm>
          <a:prstGeom prst="rect">
            <a:avLst/>
          </a:prstGeom>
        </p:spPr>
      </p:pic>
      <p:pic>
        <p:nvPicPr>
          <p:cNvPr id="4" name="Bild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5662" y="380469"/>
            <a:ext cx="3091647" cy="772912"/>
          </a:xfrm>
          <a:prstGeom prst="rect">
            <a:avLst/>
          </a:prstGeom>
        </p:spPr>
      </p:pic>
      <p:cxnSp>
        <p:nvCxnSpPr>
          <p:cNvPr id="5" name="Gerade Verbindung 4"/>
          <p:cNvCxnSpPr>
            <a:stCxn id="2" idx="3"/>
          </p:cNvCxnSpPr>
          <p:nvPr userDrawn="1"/>
        </p:nvCxnSpPr>
        <p:spPr>
          <a:xfrm flipH="1">
            <a:off x="3780632" y="738188"/>
            <a:ext cx="3619798" cy="25857"/>
          </a:xfrm>
          <a:prstGeom prst="line">
            <a:avLst/>
          </a:prstGeom>
          <a:ln w="190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6" name="Grafik 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687573" y="375485"/>
            <a:ext cx="595998" cy="214021"/>
          </a:xfrm>
          <a:prstGeom prst="rect">
            <a:avLst/>
          </a:prstGeom>
        </p:spPr>
      </p:pic>
    </p:spTree>
    <p:extLst>
      <p:ext uri="{BB962C8B-B14F-4D97-AF65-F5344CB8AC3E}">
        <p14:creationId xmlns:p14="http://schemas.microsoft.com/office/powerpoint/2010/main" val="150188806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8665043"/>
      </p:ext>
    </p:extLst>
  </p:cSld>
  <p:clrMap bg1="lt1" tx1="dk1" bg2="lt2" tx2="dk2" accent1="accent1" accent2="accent2" accent3="accent3" accent4="accent4" accent5="accent5" accent6="accent6" hlink="hlink" folHlink="folHlink"/>
  <p:sldLayoutIdLst>
    <p:sldLayoutId id="2147483899" r:id="rId1"/>
  </p:sldLayoutIdLst>
  <p:hf hdr="0" ftr="0" dt="0"/>
  <p:txStyles>
    <p:titleStyle>
      <a:lvl1pPr algn="l" defTabSz="457200" rtl="0" eaLnBrk="1" latinLnBrk="0" hangingPunct="1">
        <a:spcBef>
          <a:spcPct val="0"/>
        </a:spcBef>
        <a:buNone/>
        <a:defRPr sz="2400" b="1"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chemeClr val="accent1"/>
        </a:buClr>
        <a:buSzPct val="80000"/>
        <a:buFont typeface="Wingdings" charset="2"/>
        <a:buChar char="§"/>
        <a:defRPr sz="1800" b="0" kern="1200">
          <a:solidFill>
            <a:srgbClr val="000000"/>
          </a:solidFill>
          <a:latin typeface="+mn-lt"/>
          <a:ea typeface="+mn-ea"/>
          <a:cs typeface="+mn-cs"/>
        </a:defRPr>
      </a:lvl1pPr>
      <a:lvl2pPr marL="800100" indent="-342900" algn="l" defTabSz="457200" rtl="0" eaLnBrk="1" latinLnBrk="0" hangingPunct="1">
        <a:spcBef>
          <a:spcPct val="20000"/>
        </a:spcBef>
        <a:buClr>
          <a:schemeClr val="accent1"/>
        </a:buClr>
        <a:buSzPct val="80000"/>
        <a:buFont typeface="Wingdings" charset="2"/>
        <a:buChar char="§"/>
        <a:defRPr sz="1400" b="0" kern="1200">
          <a:solidFill>
            <a:srgbClr val="000000"/>
          </a:solidFill>
          <a:latin typeface="+mn-lt"/>
          <a:ea typeface="+mn-ea"/>
          <a:cs typeface="+mn-cs"/>
        </a:defRPr>
      </a:lvl2pPr>
      <a:lvl3pPr marL="1143000" indent="-228600" algn="l" defTabSz="457200" rtl="0" eaLnBrk="1" latinLnBrk="0" hangingPunct="1">
        <a:spcBef>
          <a:spcPct val="20000"/>
        </a:spcBef>
        <a:buClr>
          <a:schemeClr val="accent1"/>
        </a:buClr>
        <a:buSzPct val="80000"/>
        <a:buFont typeface="Wingdings" charset="2"/>
        <a:buChar char="§"/>
        <a:defRPr sz="1000" b="0" kern="1200">
          <a:solidFill>
            <a:srgbClr val="000000"/>
          </a:solidFill>
          <a:latin typeface="+mn-lt"/>
          <a:ea typeface="+mn-ea"/>
          <a:cs typeface="+mn-cs"/>
        </a:defRPr>
      </a:lvl3pPr>
      <a:lvl4pPr marL="1600200" indent="-228600" algn="l" defTabSz="457200" rtl="0" eaLnBrk="1" latinLnBrk="0" hangingPunct="1">
        <a:spcBef>
          <a:spcPct val="20000"/>
        </a:spcBef>
        <a:buClr>
          <a:schemeClr val="accent1"/>
        </a:buClr>
        <a:buSzPct val="80000"/>
        <a:buFont typeface="Wingdings" charset="2"/>
        <a:buChar char="§"/>
        <a:defRPr sz="1000" b="0" kern="1200">
          <a:solidFill>
            <a:srgbClr val="000000"/>
          </a:solidFill>
          <a:latin typeface="+mn-lt"/>
          <a:ea typeface="+mn-ea"/>
          <a:cs typeface="+mn-cs"/>
        </a:defRPr>
      </a:lvl4pPr>
      <a:lvl5pPr marL="2057400" indent="-228600" algn="l" defTabSz="457200" rtl="0" eaLnBrk="1" latinLnBrk="0" hangingPunct="1">
        <a:spcBef>
          <a:spcPct val="20000"/>
        </a:spcBef>
        <a:buClr>
          <a:schemeClr val="accent1"/>
        </a:buClr>
        <a:buSzPct val="80000"/>
        <a:buFont typeface="Wingdings" charset="2"/>
        <a:buChar char="§"/>
        <a:defRPr sz="1000" b="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platzhalter 1"/>
          <p:cNvSpPr txBox="1">
            <a:spLocks/>
          </p:cNvSpPr>
          <p:nvPr/>
        </p:nvSpPr>
        <p:spPr>
          <a:xfrm>
            <a:off x="6805136" y="428232"/>
            <a:ext cx="535590" cy="1403333"/>
          </a:xfrm>
          <a:prstGeom prst="rect">
            <a:avLst/>
          </a:prstGeom>
          <a:ln>
            <a:noFill/>
          </a:ln>
        </p:spPr>
        <p:txBody>
          <a:bodyPr vert="horz" lIns="91440" tIns="45720" rIns="91440" bIns="45720" rtlCol="0" anchor="ctr">
            <a:normAutofit/>
          </a:bodyPr>
          <a:lstStyle>
            <a:lvl1pPr algn="l" defTabSz="457200" rtl="0" eaLnBrk="1" latinLnBrk="0" hangingPunct="1">
              <a:spcBef>
                <a:spcPct val="0"/>
              </a:spcBef>
              <a:buNone/>
              <a:defRPr sz="2400" b="1" kern="1200">
                <a:solidFill>
                  <a:schemeClr val="bg1">
                    <a:lumMod val="50000"/>
                  </a:schemeClr>
                </a:solidFill>
                <a:latin typeface="+mj-lt"/>
                <a:ea typeface="+mj-ea"/>
                <a:cs typeface="+mj-cs"/>
              </a:defRPr>
            </a:lvl1pPr>
          </a:lstStyle>
          <a:p>
            <a:endParaRPr lang="de-DE" dirty="0"/>
          </a:p>
        </p:txBody>
      </p:sp>
      <p:sp>
        <p:nvSpPr>
          <p:cNvPr id="3" name="Titelplatzhalter 1"/>
          <p:cNvSpPr txBox="1">
            <a:spLocks/>
          </p:cNvSpPr>
          <p:nvPr/>
        </p:nvSpPr>
        <p:spPr>
          <a:xfrm>
            <a:off x="6805136" y="428232"/>
            <a:ext cx="535590" cy="1403333"/>
          </a:xfrm>
          <a:prstGeom prst="rect">
            <a:avLst/>
          </a:prstGeom>
          <a:ln>
            <a:noFill/>
          </a:ln>
        </p:spPr>
        <p:txBody>
          <a:bodyPr vert="horz" lIns="91440" tIns="45720" rIns="91440" bIns="45720" rtlCol="0" anchor="ctr">
            <a:normAutofit/>
          </a:bodyPr>
          <a:lstStyle>
            <a:lvl1pPr algn="l" defTabSz="457200" rtl="0" eaLnBrk="1" latinLnBrk="0" hangingPunct="1">
              <a:spcBef>
                <a:spcPct val="0"/>
              </a:spcBef>
              <a:buNone/>
              <a:defRPr sz="2400" b="1" kern="1200">
                <a:solidFill>
                  <a:schemeClr val="bg1">
                    <a:lumMod val="50000"/>
                  </a:schemeClr>
                </a:solidFill>
                <a:latin typeface="+mj-lt"/>
                <a:ea typeface="+mj-ea"/>
                <a:cs typeface="+mj-cs"/>
              </a:defRPr>
            </a:lvl1pPr>
          </a:lstStyle>
          <a:p>
            <a:endParaRPr lang="de-DE" sz="2000" dirty="0">
              <a:latin typeface="Arial" panose="020B0604020202020204" pitchFamily="34" charset="0"/>
              <a:cs typeface="Arial" panose="020B0604020202020204" pitchFamily="34" charset="0"/>
            </a:endParaRPr>
          </a:p>
        </p:txBody>
      </p:sp>
      <p:sp>
        <p:nvSpPr>
          <p:cNvPr id="10" name="Textfeld 9"/>
          <p:cNvSpPr txBox="1"/>
          <p:nvPr/>
        </p:nvSpPr>
        <p:spPr>
          <a:xfrm>
            <a:off x="339904" y="1384300"/>
            <a:ext cx="7239596" cy="222250"/>
          </a:xfrm>
          <a:prstGeom prst="rect">
            <a:avLst/>
          </a:prstGeom>
        </p:spPr>
        <p:txBody>
          <a:bodyPr vert="horz" wrap="square" lIns="0" tIns="0" rIns="0" bIns="0" rtlCol="0">
            <a:noAutofit/>
          </a:bodyPr>
          <a:lstStyle/>
          <a:p>
            <a:pPr>
              <a:buClr>
                <a:schemeClr val="accent1"/>
              </a:buClr>
            </a:pPr>
            <a:r>
              <a:rPr lang="en-US" sz="1400" b="1" dirty="0"/>
              <a:t>Surface and Near Surface Characterization of Mechanical and Chemical Properties</a:t>
            </a:r>
          </a:p>
        </p:txBody>
      </p:sp>
      <p:sp>
        <p:nvSpPr>
          <p:cNvPr id="11" name="Textfeld 10"/>
          <p:cNvSpPr txBox="1"/>
          <p:nvPr/>
        </p:nvSpPr>
        <p:spPr>
          <a:xfrm>
            <a:off x="342444" y="1666932"/>
            <a:ext cx="7057986" cy="575933"/>
          </a:xfrm>
          <a:prstGeom prst="rect">
            <a:avLst/>
          </a:prstGeom>
        </p:spPr>
        <p:txBody>
          <a:bodyPr vert="horz" wrap="square" lIns="0" tIns="0" rIns="0" bIns="0" rtlCol="0">
            <a:noAutofit/>
          </a:bodyPr>
          <a:lstStyle/>
          <a:p>
            <a:pPr>
              <a:buClr>
                <a:schemeClr val="accent1"/>
              </a:buClr>
            </a:pPr>
            <a:r>
              <a:rPr lang="de-DE" sz="1200" b="0" dirty="0">
                <a:solidFill>
                  <a:schemeClr val="tx1"/>
                </a:solidFill>
              </a:rPr>
              <a:t>C03/</a:t>
            </a:r>
            <a:r>
              <a:rPr lang="en-US" sz="1200" dirty="0" err="1"/>
              <a:t>Nanoindentierung</a:t>
            </a:r>
            <a:r>
              <a:rPr lang="de-DE" sz="1200" b="0" dirty="0">
                <a:solidFill>
                  <a:schemeClr val="tx1"/>
                </a:solidFill>
              </a:rPr>
              <a:t> </a:t>
            </a:r>
            <a:r>
              <a:rPr lang="de-DE" sz="1200" dirty="0"/>
              <a:t>– Prof. Dr. Dr. h. c. Don A. Lucca</a:t>
            </a:r>
            <a:endParaRPr lang="de-DE" sz="1200" b="0" dirty="0">
              <a:solidFill>
                <a:schemeClr val="tx1"/>
              </a:solidFill>
            </a:endParaRPr>
          </a:p>
        </p:txBody>
      </p:sp>
      <p:sp>
        <p:nvSpPr>
          <p:cNvPr id="12" name="Abgerundetes Rechteck 11"/>
          <p:cNvSpPr/>
          <p:nvPr/>
        </p:nvSpPr>
        <p:spPr>
          <a:xfrm>
            <a:off x="260333" y="3650520"/>
            <a:ext cx="7052132" cy="3942222"/>
          </a:xfrm>
          <a:prstGeom prst="roundRect">
            <a:avLst>
              <a:gd name="adj" fmla="val 2694"/>
            </a:avLst>
          </a:prstGeom>
          <a:ln/>
        </p:spPr>
        <p:style>
          <a:lnRef idx="2">
            <a:schemeClr val="accent3"/>
          </a:lnRef>
          <a:fillRef idx="1">
            <a:schemeClr val="lt1"/>
          </a:fillRef>
          <a:effectRef idx="0">
            <a:schemeClr val="accent3"/>
          </a:effectRef>
          <a:fontRef idx="minor">
            <a:schemeClr val="dk1"/>
          </a:fontRef>
        </p:style>
        <p:txBody>
          <a:bodyPr tIns="0" rtlCol="0" anchor="ctr"/>
          <a:lstStyle/>
          <a:p>
            <a:pPr marL="0" marR="0" indent="0" algn="l" defTabSz="457200" rtl="0" eaLnBrk="1" fontAlgn="auto" latinLnBrk="0" hangingPunct="1">
              <a:lnSpc>
                <a:spcPct val="100000"/>
              </a:lnSpc>
              <a:spcBef>
                <a:spcPts val="0"/>
              </a:spcBef>
              <a:spcAft>
                <a:spcPts val="0"/>
              </a:spcAft>
              <a:buClrTx/>
              <a:buSzTx/>
              <a:buFontTx/>
              <a:buNone/>
              <a:tabLst/>
              <a:defRPr/>
            </a:pPr>
            <a:endParaRPr lang="de-DE" sz="1100" b="0" dirty="0">
              <a:solidFill>
                <a:schemeClr val="tx1"/>
              </a:solidFill>
            </a:endParaRPr>
          </a:p>
        </p:txBody>
      </p:sp>
      <p:sp>
        <p:nvSpPr>
          <p:cNvPr id="13" name="Abgerundetes Rechteck 12"/>
          <p:cNvSpPr/>
          <p:nvPr/>
        </p:nvSpPr>
        <p:spPr>
          <a:xfrm>
            <a:off x="260332" y="2143805"/>
            <a:ext cx="7052132" cy="1443962"/>
          </a:xfrm>
          <a:prstGeom prst="roundRect">
            <a:avLst>
              <a:gd name="adj" fmla="val 10858"/>
            </a:avLst>
          </a:prstGeom>
          <a:ln/>
        </p:spPr>
        <p:style>
          <a:lnRef idx="2">
            <a:schemeClr val="accent1"/>
          </a:lnRef>
          <a:fillRef idx="1">
            <a:schemeClr val="lt1"/>
          </a:fillRef>
          <a:effectRef idx="0">
            <a:schemeClr val="accent1"/>
          </a:effectRef>
          <a:fontRef idx="minor">
            <a:schemeClr val="dk1"/>
          </a:fontRef>
        </p:style>
        <p:txBody>
          <a:bodyPr tIns="0" rtlCol="0" anchor="ctr"/>
          <a:lstStyle/>
          <a:p>
            <a:pPr>
              <a:defRPr/>
            </a:pPr>
            <a:r>
              <a:rPr lang="de-DE" sz="1000" b="1" dirty="0"/>
              <a:t>Objective and approach</a:t>
            </a:r>
          </a:p>
          <a:p>
            <a:pPr>
              <a:defRPr/>
            </a:pPr>
            <a:endParaRPr lang="de-DE" sz="1000" b="1" dirty="0"/>
          </a:p>
          <a:p>
            <a:pPr algn="just">
              <a:defRPr/>
            </a:pPr>
            <a:r>
              <a:rPr lang="en-US" sz="1000" dirty="0"/>
              <a:t>The goal of this sub‐project is to explore the resulting changes in both the mechanical and chemical state of the surface and near surface of workpieces caused by various machining processes. This information will provide a component to the process signature which will be developed. For the mechanical characterizations of the 42CrMo4 surfaces, nanoindentation will be used to measure hardness and elastic modulus. Nanoindentation was performed on cross‐sectioned or taper‐sectioned workpieces. This allowed for depth profiles of the hardness and elastic modulus to be obtained. Raman spectroscopy was applied to investigate shifts in the chemical state and Rutherford back scattering spectrometry was used to investigate the resulting lattice disorder and depth of subsurface damage.</a:t>
            </a:r>
            <a:endParaRPr lang="de-DE" sz="1100" b="1" dirty="0">
              <a:solidFill>
                <a:schemeClr val="tx1"/>
              </a:solidFill>
            </a:endParaRPr>
          </a:p>
        </p:txBody>
      </p:sp>
      <p:sp>
        <p:nvSpPr>
          <p:cNvPr id="14" name="Abgerundetes Rechteck 13"/>
          <p:cNvSpPr/>
          <p:nvPr/>
        </p:nvSpPr>
        <p:spPr>
          <a:xfrm>
            <a:off x="260331" y="7655495"/>
            <a:ext cx="7062389" cy="912778"/>
          </a:xfrm>
          <a:prstGeom prst="roundRect">
            <a:avLst>
              <a:gd name="adj" fmla="val 10858"/>
            </a:avLst>
          </a:prstGeom>
          <a:ln/>
        </p:spPr>
        <p:style>
          <a:lnRef idx="2">
            <a:schemeClr val="accent2"/>
          </a:lnRef>
          <a:fillRef idx="1">
            <a:schemeClr val="lt1"/>
          </a:fillRef>
          <a:effectRef idx="0">
            <a:schemeClr val="accent2"/>
          </a:effectRef>
          <a:fontRef idx="minor">
            <a:schemeClr val="dk1"/>
          </a:fontRef>
        </p:style>
        <p:txBody>
          <a:bodyPr tIns="0" rtlCol="0" anchor="ctr"/>
          <a:lstStyle/>
          <a:p>
            <a:pPr algn="just">
              <a:defRPr/>
            </a:pPr>
            <a:r>
              <a:rPr lang="de-DE" sz="1050" b="1" dirty="0">
                <a:solidFill>
                  <a:schemeClr val="tx1"/>
                </a:solidFill>
              </a:rPr>
              <a:t>Conclusion and further procedure</a:t>
            </a:r>
          </a:p>
          <a:p>
            <a:pPr algn="just">
              <a:defRPr/>
            </a:pPr>
            <a:endParaRPr lang="de-DE" sz="1050" b="1" dirty="0">
              <a:solidFill>
                <a:schemeClr val="tx1"/>
              </a:solidFill>
            </a:endParaRPr>
          </a:p>
          <a:p>
            <a:pPr algn="just">
              <a:defRPr/>
            </a:pPr>
            <a:r>
              <a:rPr lang="en-US" sz="900" dirty="0"/>
              <a:t>The findings show that the approach with the taper section preparation is expedient for 42CrMo4 steel subjected to orthogonal cutting. The hardness increased where the grain size decreased, as shown by EBDS experiments. </a:t>
            </a:r>
          </a:p>
          <a:p>
            <a:pPr algn="just">
              <a:defRPr/>
            </a:pPr>
            <a:endParaRPr lang="en-US" sz="900" dirty="0"/>
          </a:p>
          <a:p>
            <a:pPr algn="just">
              <a:defRPr/>
            </a:pPr>
            <a:r>
              <a:rPr lang="en-US" sz="900" b="0" dirty="0">
                <a:solidFill>
                  <a:schemeClr val="tx1"/>
                </a:solidFill>
              </a:rPr>
              <a:t>For the specimen </a:t>
            </a:r>
            <a:r>
              <a:rPr lang="en-US" sz="900" dirty="0">
                <a:solidFill>
                  <a:schemeClr val="tx1"/>
                </a:solidFill>
              </a:rPr>
              <a:t>produced by laser-chemical machining, the hardness showed a higher value toward the surface.</a:t>
            </a:r>
            <a:endParaRPr lang="de-DE" sz="1100" b="0" dirty="0">
              <a:solidFill>
                <a:schemeClr val="tx1"/>
              </a:solidFill>
            </a:endParaRPr>
          </a:p>
        </p:txBody>
      </p:sp>
      <p:cxnSp>
        <p:nvCxnSpPr>
          <p:cNvPr id="15" name="Gerade Verbindung 14"/>
          <p:cNvCxnSpPr/>
          <p:nvPr/>
        </p:nvCxnSpPr>
        <p:spPr>
          <a:xfrm flipH="1">
            <a:off x="289657" y="2062374"/>
            <a:ext cx="7052131" cy="16593"/>
          </a:xfrm>
          <a:prstGeom prst="line">
            <a:avLst/>
          </a:prstGeom>
          <a:ln w="190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6" name="Abgerundetes Rechteck 15"/>
          <p:cNvSpPr/>
          <p:nvPr/>
        </p:nvSpPr>
        <p:spPr>
          <a:xfrm>
            <a:off x="232070" y="8631026"/>
            <a:ext cx="7080394" cy="1916165"/>
          </a:xfrm>
          <a:prstGeom prst="roundRect">
            <a:avLst>
              <a:gd name="adj" fmla="val 10858"/>
            </a:avLst>
          </a:prstGeom>
          <a:ln>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tIns="0" rtlCol="0" anchor="ctr"/>
          <a:lstStyle/>
          <a:p>
            <a:pPr marL="0" marR="0" indent="0" algn="just" defTabSz="457200" rtl="0" eaLnBrk="1" fontAlgn="auto" latinLnBrk="0" hangingPunct="1">
              <a:lnSpc>
                <a:spcPct val="100000"/>
              </a:lnSpc>
              <a:spcBef>
                <a:spcPts val="0"/>
              </a:spcBef>
              <a:spcAft>
                <a:spcPts val="0"/>
              </a:spcAft>
              <a:buClrTx/>
              <a:buSzTx/>
              <a:buFontTx/>
              <a:buNone/>
              <a:tabLst/>
              <a:defRPr/>
            </a:pPr>
            <a:r>
              <a:rPr lang="de-DE" sz="1050" b="1" dirty="0">
                <a:solidFill>
                  <a:schemeClr val="tx1"/>
                </a:solidFill>
              </a:rPr>
              <a:t>Publications</a:t>
            </a:r>
          </a:p>
          <a:p>
            <a:pPr marL="0" marR="0" indent="0" algn="just" defTabSz="457200" rtl="0" eaLnBrk="1" fontAlgn="auto" latinLnBrk="0" hangingPunct="1">
              <a:lnSpc>
                <a:spcPct val="100000"/>
              </a:lnSpc>
              <a:spcBef>
                <a:spcPts val="0"/>
              </a:spcBef>
              <a:spcAft>
                <a:spcPts val="0"/>
              </a:spcAft>
              <a:buClrTx/>
              <a:buSzTx/>
              <a:buFontTx/>
              <a:buNone/>
              <a:tabLst/>
              <a:defRPr/>
            </a:pPr>
            <a:endParaRPr lang="de-DE" sz="1050" b="1" dirty="0">
              <a:solidFill>
                <a:schemeClr val="tx1"/>
              </a:solidFill>
            </a:endParaRPr>
          </a:p>
          <a:p>
            <a:pPr marL="0" marR="0" indent="0" algn="just"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Qi, Y.; </a:t>
            </a:r>
            <a:r>
              <a:rPr lang="en-US" sz="1000" dirty="0" err="1">
                <a:solidFill>
                  <a:schemeClr val="tx1"/>
                </a:solidFill>
              </a:rPr>
              <a:t>Shojaee</a:t>
            </a:r>
            <a:r>
              <a:rPr lang="en-US" sz="1000" dirty="0">
                <a:solidFill>
                  <a:schemeClr val="tx1"/>
                </a:solidFill>
              </a:rPr>
              <a:t>, S.A.; Harriman, T.A.; Wang, Y.Q.; </a:t>
            </a:r>
            <a:r>
              <a:rPr lang="en-US" sz="1000" dirty="0" err="1">
                <a:solidFill>
                  <a:schemeClr val="tx1"/>
                </a:solidFill>
              </a:rPr>
              <a:t>Mehner</a:t>
            </a:r>
            <a:r>
              <a:rPr lang="en-US" sz="1000" dirty="0">
                <a:solidFill>
                  <a:schemeClr val="tx1"/>
                </a:solidFill>
              </a:rPr>
              <a:t>, A.; Lucca, D.A.: Effects of nuclear and electronic stopping powers on the conversion of hybrid silicate thin films. Nuclear Instruments and Methods in Physics Research B 444 (2019) 103–106.</a:t>
            </a:r>
            <a:endParaRPr lang="de-DE" sz="1000" dirty="0">
              <a:solidFill>
                <a:schemeClr val="tx1"/>
              </a:solidFill>
            </a:endParaRPr>
          </a:p>
          <a:p>
            <a:pPr marL="0" marR="0" indent="0" algn="just" defTabSz="457200" rtl="0" eaLnBrk="1" fontAlgn="auto" latinLnBrk="0" hangingPunct="1">
              <a:lnSpc>
                <a:spcPct val="100000"/>
              </a:lnSpc>
              <a:spcBef>
                <a:spcPts val="0"/>
              </a:spcBef>
              <a:spcAft>
                <a:spcPts val="0"/>
              </a:spcAft>
              <a:buClrTx/>
              <a:buSzTx/>
              <a:buFontTx/>
              <a:buNone/>
              <a:tabLst/>
              <a:defRPr/>
            </a:pPr>
            <a:r>
              <a:rPr lang="de-DE" sz="1000" dirty="0">
                <a:solidFill>
                  <a:schemeClr val="tx1"/>
                </a:solidFill>
              </a:rPr>
              <a:t>Zare, A.; Su, Q.; Gigax, J.; Harriman, T.A.; Nastasi, M.; Shao, L.; Lucca, D.A.: Mechanical Response of He-Implanted Amorphous SiOC/Crystalline Fe Nanolaminates. Scientific Reports 9 (2019) 4759.</a:t>
            </a:r>
          </a:p>
          <a:p>
            <a:pPr marL="0" marR="0" indent="0" algn="just" defTabSz="457200" rtl="0" eaLnBrk="1" fontAlgn="auto" latinLnBrk="0" hangingPunct="1">
              <a:lnSpc>
                <a:spcPct val="100000"/>
              </a:lnSpc>
              <a:spcBef>
                <a:spcPts val="0"/>
              </a:spcBef>
              <a:spcAft>
                <a:spcPts val="0"/>
              </a:spcAft>
              <a:buClrTx/>
              <a:buSzTx/>
              <a:buFontTx/>
              <a:buNone/>
              <a:tabLst/>
              <a:defRPr/>
            </a:pPr>
            <a:r>
              <a:rPr lang="de-DE" sz="1000" dirty="0">
                <a:solidFill>
                  <a:schemeClr val="tx1"/>
                </a:solidFill>
              </a:rPr>
              <a:t>Zare, A.; Su, Q.; Gigax, J.; Shojaee, S.A.; Harriman, T.A.; Nastasi, M.; Shao, L.; Materer, N.F.; Lucca, D.A.: Effects of ion irradiation on chemical and mechanical properties of magnetron sputtered amorphous SiOC. Nuclear Instruments and Methods in Physics Research B 446 (2019) 10–14.</a:t>
            </a:r>
          </a:p>
          <a:p>
            <a:pPr marL="0" marR="0" indent="0" algn="just" defTabSz="457200" rtl="0" eaLnBrk="1" fontAlgn="auto" latinLnBrk="0" hangingPunct="1">
              <a:lnSpc>
                <a:spcPct val="100000"/>
              </a:lnSpc>
              <a:spcBef>
                <a:spcPts val="0"/>
              </a:spcBef>
              <a:spcAft>
                <a:spcPts val="0"/>
              </a:spcAft>
              <a:buClrTx/>
              <a:buSzTx/>
              <a:buFontTx/>
              <a:buNone/>
              <a:tabLst/>
              <a:defRPr/>
            </a:pPr>
            <a:r>
              <a:rPr lang="de-DE" sz="1000" dirty="0">
                <a:solidFill>
                  <a:schemeClr val="tx1"/>
                </a:solidFill>
              </a:rPr>
              <a:t>Harriman, T.A.; Lee, J.K.; Sung, G.Y.; Lucca, D.A.: Photoluminescence of cerium doped Si nanocrystals embedded in silicon nitride films. Physica Status Solidi (B) 256 (2019) 1800706.</a:t>
            </a:r>
          </a:p>
        </p:txBody>
      </p:sp>
      <p:sp>
        <p:nvSpPr>
          <p:cNvPr id="17" name="Textfeld 16"/>
          <p:cNvSpPr txBox="1"/>
          <p:nvPr/>
        </p:nvSpPr>
        <p:spPr>
          <a:xfrm>
            <a:off x="416184" y="3543300"/>
            <a:ext cx="3428858" cy="2800350"/>
          </a:xfrm>
          <a:prstGeom prst="rect">
            <a:avLst/>
          </a:prstGeom>
        </p:spPr>
        <p:txBody>
          <a:bodyPr vert="horz" wrap="square" lIns="0" tIns="0" rIns="0" bIns="0" rtlCol="0">
            <a:normAutofit/>
          </a:bodyPr>
          <a:lstStyle/>
          <a:p>
            <a:pPr marL="0" indent="0">
              <a:buClr>
                <a:schemeClr val="accent1"/>
              </a:buClr>
              <a:buFont typeface="Wingdings" charset="2"/>
              <a:buNone/>
            </a:pPr>
            <a:endParaRPr lang="de-DE" b="0" dirty="0"/>
          </a:p>
        </p:txBody>
      </p:sp>
      <p:sp>
        <p:nvSpPr>
          <p:cNvPr id="18" name="Textfeld 17"/>
          <p:cNvSpPr txBox="1"/>
          <p:nvPr/>
        </p:nvSpPr>
        <p:spPr>
          <a:xfrm>
            <a:off x="416184" y="3543300"/>
            <a:ext cx="898129" cy="914400"/>
          </a:xfrm>
          <a:prstGeom prst="rect">
            <a:avLst/>
          </a:prstGeom>
        </p:spPr>
        <p:txBody>
          <a:bodyPr vert="horz" wrap="none" lIns="0" tIns="0" rIns="0" bIns="0" rtlCol="0">
            <a:normAutofit/>
          </a:bodyPr>
          <a:lstStyle/>
          <a:p>
            <a:pPr marL="0" indent="0">
              <a:buClr>
                <a:schemeClr val="accent1"/>
              </a:buClr>
              <a:buFont typeface="Wingdings" charset="2"/>
              <a:buNone/>
            </a:pPr>
            <a:endParaRPr lang="de-DE" b="0" dirty="0"/>
          </a:p>
        </p:txBody>
      </p:sp>
      <p:sp>
        <p:nvSpPr>
          <p:cNvPr id="19" name="Textfeld 18"/>
          <p:cNvSpPr txBox="1"/>
          <p:nvPr/>
        </p:nvSpPr>
        <p:spPr>
          <a:xfrm>
            <a:off x="385242" y="3717628"/>
            <a:ext cx="3031035" cy="3801597"/>
          </a:xfrm>
          <a:prstGeom prst="rect">
            <a:avLst/>
          </a:prstGeom>
        </p:spPr>
        <p:txBody>
          <a:bodyPr vert="horz" wrap="square" lIns="0" tIns="0" rIns="0" bIns="0" rtlCol="0">
            <a:noAutofit/>
          </a:bodyPr>
          <a:lstStyle/>
          <a:p>
            <a:pPr algn="just"/>
            <a:r>
              <a:rPr lang="de-DE" sz="1000" b="1" dirty="0" err="1"/>
              <a:t>Current</a:t>
            </a:r>
            <a:r>
              <a:rPr lang="de-DE" sz="1000" b="1" dirty="0"/>
              <a:t> </a:t>
            </a:r>
            <a:r>
              <a:rPr lang="de-DE" sz="1000" b="1" dirty="0" err="1"/>
              <a:t>state</a:t>
            </a:r>
            <a:r>
              <a:rPr lang="de-DE" sz="1000" b="1" dirty="0"/>
              <a:t> </a:t>
            </a:r>
            <a:r>
              <a:rPr lang="de-DE" sz="1000" b="1" dirty="0" err="1"/>
              <a:t>of</a:t>
            </a:r>
            <a:r>
              <a:rPr lang="de-DE" sz="1000" b="1" dirty="0"/>
              <a:t> </a:t>
            </a:r>
            <a:r>
              <a:rPr lang="de-DE" sz="1000" b="1" dirty="0" err="1"/>
              <a:t>knowledge</a:t>
            </a:r>
            <a:endParaRPr lang="de-DE" sz="1000" b="1" dirty="0"/>
          </a:p>
          <a:p>
            <a:pPr algn="just"/>
            <a:endParaRPr lang="de-DE" sz="1000" dirty="0"/>
          </a:p>
          <a:p>
            <a:pPr algn="just"/>
            <a:r>
              <a:rPr lang="en-US" sz="1000" dirty="0"/>
              <a:t>The near surface modification of 42CrMo4 steel subjected to orthogonal cutting was investigated in collaboration with sub project C02. Nanoindentation experiments were performed on the taper section using a commercial nanoindenter. A diamond </a:t>
            </a:r>
            <a:r>
              <a:rPr lang="en-US" sz="1000" dirty="0" err="1"/>
              <a:t>Berkovich</a:t>
            </a:r>
            <a:r>
              <a:rPr lang="en-US" sz="1000" dirty="0"/>
              <a:t> indenter was used with a maximum load of 5 mN and a five-segment loading and unloading curve. The measured hardness is shown in the top figures, as a function of distance along the tapered section from the Ni coating. </a:t>
            </a:r>
          </a:p>
          <a:p>
            <a:pPr algn="just"/>
            <a:endParaRPr lang="en-US" sz="1000" dirty="0"/>
          </a:p>
          <a:p>
            <a:pPr algn="just"/>
            <a:r>
              <a:rPr lang="en-US" sz="1000" dirty="0"/>
              <a:t>The near surface modification of 42CrMo4 steel modified by laser-chemical machining (LCM) was investigated in collaboration with sub project F07.</a:t>
            </a:r>
          </a:p>
          <a:p>
            <a:pPr algn="just"/>
            <a:r>
              <a:rPr lang="en-US" sz="1000" dirty="0"/>
              <a:t>Nanoindentation experiments were performed on two cross-sections between the depth of 300 µm and 400 µm. The measured hardness is shown in the bottom figures, as a function of distance from the machined surface.</a:t>
            </a:r>
          </a:p>
          <a:p>
            <a:pPr algn="just"/>
            <a:endParaRPr lang="en-US" sz="1000" dirty="0"/>
          </a:p>
          <a:p>
            <a:pPr algn="just"/>
            <a:r>
              <a:rPr lang="en-US" sz="1000" dirty="0"/>
              <a:t>Other 42CrMo4 specimens were investigated, but the surface roughness was too high for the nanoindentation measurements to be effective.</a:t>
            </a:r>
          </a:p>
        </p:txBody>
      </p:sp>
      <p:sp>
        <p:nvSpPr>
          <p:cNvPr id="20" name="Textfeld 19"/>
          <p:cNvSpPr txBox="1"/>
          <p:nvPr/>
        </p:nvSpPr>
        <p:spPr>
          <a:xfrm>
            <a:off x="3629024" y="6984064"/>
            <a:ext cx="3672412" cy="535162"/>
          </a:xfrm>
          <a:prstGeom prst="rect">
            <a:avLst/>
          </a:prstGeom>
        </p:spPr>
        <p:txBody>
          <a:bodyPr vert="horz" wrap="square" lIns="0" tIns="0" rIns="0" bIns="0" rtlCol="0">
            <a:noAutofit/>
          </a:bodyPr>
          <a:lstStyle/>
          <a:p>
            <a:pPr>
              <a:buClr>
                <a:schemeClr val="accent1"/>
              </a:buClr>
            </a:pPr>
            <a:r>
              <a:rPr lang="en-US" sz="1000" dirty="0"/>
              <a:t>Hardness values measured by nanoindentation on the cross-sectioned 42CrMo4 specimens P8AAN1(left) and P8AAN5 (right).</a:t>
            </a:r>
            <a:endParaRPr lang="de-DE" sz="1000" b="0" dirty="0"/>
          </a:p>
        </p:txBody>
      </p:sp>
      <p:pic>
        <p:nvPicPr>
          <p:cNvPr id="8" name="Grafi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85049" y="783708"/>
            <a:ext cx="598464" cy="436694"/>
          </a:xfrm>
          <a:prstGeom prst="rect">
            <a:avLst/>
          </a:prstGeom>
        </p:spPr>
      </p:pic>
      <p:pic>
        <p:nvPicPr>
          <p:cNvPr id="4" name="Grafik 3"/>
          <p:cNvPicPr>
            <a:picLocks noChangeAspect="1"/>
          </p:cNvPicPr>
          <p:nvPr/>
        </p:nvPicPr>
        <p:blipFill rotWithShape="1">
          <a:blip r:embed="rId4">
            <a:extLst>
              <a:ext uri="{28A0092B-C50C-407E-A947-70E740481C1C}">
                <a14:useLocalDpi xmlns:a14="http://schemas.microsoft.com/office/drawing/2010/main" val="0"/>
              </a:ext>
            </a:extLst>
          </a:blip>
          <a:srcRect r="56948"/>
          <a:stretch/>
        </p:blipFill>
        <p:spPr>
          <a:xfrm>
            <a:off x="6612467" y="772934"/>
            <a:ext cx="728260" cy="431164"/>
          </a:xfrm>
          <a:prstGeom prst="rect">
            <a:avLst/>
          </a:prstGeom>
        </p:spPr>
      </p:pic>
      <p:sp>
        <p:nvSpPr>
          <p:cNvPr id="22" name="Textfeld 21"/>
          <p:cNvSpPr txBox="1"/>
          <p:nvPr/>
        </p:nvSpPr>
        <p:spPr>
          <a:xfrm>
            <a:off x="3629024" y="5061425"/>
            <a:ext cx="3584575" cy="492144"/>
          </a:xfrm>
          <a:prstGeom prst="rect">
            <a:avLst/>
          </a:prstGeom>
        </p:spPr>
        <p:txBody>
          <a:bodyPr vert="horz" wrap="square" lIns="0" tIns="0" rIns="0" bIns="0" rtlCol="0">
            <a:noAutofit/>
          </a:bodyPr>
          <a:lstStyle/>
          <a:p>
            <a:pPr>
              <a:buClr>
                <a:schemeClr val="accent1"/>
              </a:buClr>
            </a:pPr>
            <a:r>
              <a:rPr lang="en-US" sz="1000" dirty="0"/>
              <a:t>Hardness values measured by nanoindentation on the taper sectioned ferrite-perlite specimens with h=50 µm, </a:t>
            </a:r>
            <a:r>
              <a:rPr lang="en-US" sz="1000" dirty="0" err="1"/>
              <a:t>vc</a:t>
            </a:r>
            <a:r>
              <a:rPr lang="en-US" sz="1000" dirty="0"/>
              <a:t>=150 m/min (left) and h=200 µm, </a:t>
            </a:r>
            <a:r>
              <a:rPr lang="en-US" sz="1000" dirty="0" err="1"/>
              <a:t>vc</a:t>
            </a:r>
            <a:r>
              <a:rPr lang="en-US" sz="1000" dirty="0"/>
              <a:t>=50 m/min (right).</a:t>
            </a:r>
            <a:endParaRPr lang="de-DE" sz="1000" b="0" dirty="0"/>
          </a:p>
        </p:txBody>
      </p:sp>
      <p:pic>
        <p:nvPicPr>
          <p:cNvPr id="21" name="Picture 20" descr="JZABP_H">
            <a:extLst>
              <a:ext uri="{FF2B5EF4-FFF2-40B4-BE49-F238E27FC236}">
                <a16:creationId xmlns:a16="http://schemas.microsoft.com/office/drawing/2014/main" id="{2319EC2A-07B7-420F-AD58-09D27B20726A}"/>
              </a:ext>
            </a:extLst>
          </p:cNvPr>
          <p:cNvPicPr/>
          <p:nvPr/>
        </p:nvPicPr>
        <p:blipFill rotWithShape="1">
          <a:blip r:embed="rId5">
            <a:extLst>
              <a:ext uri="{28A0092B-C50C-407E-A947-70E740481C1C}">
                <a14:useLocalDpi xmlns:a14="http://schemas.microsoft.com/office/drawing/2010/main" val="0"/>
              </a:ext>
            </a:extLst>
          </a:blip>
          <a:srcRect t="4586"/>
          <a:stretch/>
        </p:blipFill>
        <p:spPr bwMode="auto">
          <a:xfrm>
            <a:off x="3537753" y="3825789"/>
            <a:ext cx="1850521" cy="1180880"/>
          </a:xfrm>
          <a:prstGeom prst="rect">
            <a:avLst/>
          </a:prstGeom>
          <a:noFill/>
          <a:ln>
            <a:noFill/>
          </a:ln>
          <a:extLst>
            <a:ext uri="{53640926-AAD7-44D8-BBD7-CCE9431645EC}">
              <a14:shadowObscured xmlns:a14="http://schemas.microsoft.com/office/drawing/2010/main"/>
            </a:ext>
          </a:extLst>
        </p:spPr>
      </p:pic>
      <p:pic>
        <p:nvPicPr>
          <p:cNvPr id="23" name="Picture 22" descr="JZABJ_H">
            <a:extLst>
              <a:ext uri="{FF2B5EF4-FFF2-40B4-BE49-F238E27FC236}">
                <a16:creationId xmlns:a16="http://schemas.microsoft.com/office/drawing/2014/main" id="{61083D7D-7EE6-43CD-9D79-3C636D2A5D17}"/>
              </a:ext>
            </a:extLst>
          </p:cNvPr>
          <p:cNvPicPr/>
          <p:nvPr/>
        </p:nvPicPr>
        <p:blipFill rotWithShape="1">
          <a:blip r:embed="rId6">
            <a:extLst>
              <a:ext uri="{28A0092B-C50C-407E-A947-70E740481C1C}">
                <a14:useLocalDpi xmlns:a14="http://schemas.microsoft.com/office/drawing/2010/main" val="0"/>
              </a:ext>
            </a:extLst>
          </a:blip>
          <a:srcRect t="4762"/>
          <a:stretch/>
        </p:blipFill>
        <p:spPr bwMode="auto">
          <a:xfrm>
            <a:off x="5336090" y="3836762"/>
            <a:ext cx="1847088" cy="1179576"/>
          </a:xfrm>
          <a:prstGeom prst="rect">
            <a:avLst/>
          </a:prstGeom>
          <a:noFill/>
          <a:ln>
            <a:noFill/>
          </a:ln>
          <a:extLst>
            <a:ext uri="{53640926-AAD7-44D8-BBD7-CCE9431645EC}">
              <a14:shadowObscured xmlns:a14="http://schemas.microsoft.com/office/drawing/2010/main"/>
            </a:ext>
          </a:extLst>
        </p:spPr>
      </p:pic>
      <p:pic>
        <p:nvPicPr>
          <p:cNvPr id="9" name="Picture 8" descr="Chart, box and whisker chart&#10;&#10;Description automatically generated">
            <a:extLst>
              <a:ext uri="{FF2B5EF4-FFF2-40B4-BE49-F238E27FC236}">
                <a16:creationId xmlns:a16="http://schemas.microsoft.com/office/drawing/2014/main" id="{66FCB3D3-5894-45A9-BB1B-1B3C7A750188}"/>
              </a:ext>
            </a:extLst>
          </p:cNvPr>
          <p:cNvPicPr>
            <a:picLocks noChangeAspect="1"/>
          </p:cNvPicPr>
          <p:nvPr/>
        </p:nvPicPr>
        <p:blipFill>
          <a:blip r:embed="rId7"/>
          <a:stretch>
            <a:fillRect/>
          </a:stretch>
        </p:blipFill>
        <p:spPr>
          <a:xfrm>
            <a:off x="3541186" y="5593719"/>
            <a:ext cx="1847088" cy="1355398"/>
          </a:xfrm>
          <a:prstGeom prst="rect">
            <a:avLst/>
          </a:prstGeom>
        </p:spPr>
      </p:pic>
      <p:pic>
        <p:nvPicPr>
          <p:cNvPr id="30" name="Picture 29" descr="Chart, box and whisker chart&#10;&#10;Description automatically generated">
            <a:extLst>
              <a:ext uri="{FF2B5EF4-FFF2-40B4-BE49-F238E27FC236}">
                <a16:creationId xmlns:a16="http://schemas.microsoft.com/office/drawing/2014/main" id="{8492EB26-63C7-40A9-9AC2-5054CE4372EF}"/>
              </a:ext>
            </a:extLst>
          </p:cNvPr>
          <p:cNvPicPr>
            <a:picLocks noChangeAspect="1"/>
          </p:cNvPicPr>
          <p:nvPr/>
        </p:nvPicPr>
        <p:blipFill>
          <a:blip r:embed="rId8"/>
          <a:stretch>
            <a:fillRect/>
          </a:stretch>
        </p:blipFill>
        <p:spPr>
          <a:xfrm>
            <a:off x="5336090" y="5593719"/>
            <a:ext cx="1847088" cy="1350195"/>
          </a:xfrm>
          <a:prstGeom prst="rect">
            <a:avLst/>
          </a:prstGeom>
        </p:spPr>
      </p:pic>
    </p:spTree>
  </p:cSld>
  <p:clrMapOvr>
    <a:masterClrMapping/>
  </p:clrMapOvr>
</p:sld>
</file>

<file path=ppt/theme/theme1.xml><?xml version="1.0" encoding="utf-8"?>
<a:theme xmlns:a="http://schemas.openxmlformats.org/drawingml/2006/main" name="Prozesssignaturen">
  <a:themeElements>
    <a:clrScheme name="Uni_Prozesssignaturen">
      <a:dk1>
        <a:sysClr val="windowText" lastClr="000000"/>
      </a:dk1>
      <a:lt1>
        <a:sysClr val="window" lastClr="FFFFFF"/>
      </a:lt1>
      <a:dk2>
        <a:srgbClr val="092D83"/>
      </a:dk2>
      <a:lt2>
        <a:srgbClr val="F6F6F6"/>
      </a:lt2>
      <a:accent1>
        <a:srgbClr val="C90023"/>
      </a:accent1>
      <a:accent2>
        <a:srgbClr val="0054A5"/>
      </a:accent2>
      <a:accent3>
        <a:srgbClr val="E75F01"/>
      </a:accent3>
      <a:accent4>
        <a:srgbClr val="940016"/>
      </a:accent4>
      <a:accent5>
        <a:srgbClr val="043478"/>
      </a:accent5>
      <a:accent6>
        <a:srgbClr val="C4400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mpd="sng">
          <a:solidFill>
            <a:schemeClr val="accent1"/>
          </a:solidFill>
        </a:ln>
      </a:spPr>
      <a:bodyPr lIns="0" tIns="0" rIns="0" rtlCol="0" anchor="ctr"/>
      <a:lstStyle>
        <a:defPPr algn="ctr">
          <a:defRPr sz="1200" b="1" dirty="0" smtClean="0">
            <a:solidFill>
              <a:schemeClr val="accent2"/>
            </a:solidFill>
          </a:defRPr>
        </a:defPPr>
      </a:lstStyle>
      <a:style>
        <a:lnRef idx="2">
          <a:schemeClr val="accent3"/>
        </a:lnRef>
        <a:fillRef idx="1">
          <a:schemeClr val="lt1"/>
        </a:fillRef>
        <a:effectRef idx="0">
          <a:schemeClr val="accent3"/>
        </a:effectRef>
        <a:fontRef idx="minor">
          <a:schemeClr val="dk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wrap="none" lIns="0" tIns="0" rIns="0" bIns="0" rtlCol="0">
        <a:normAutofit/>
      </a:bodyPr>
      <a:lstStyle>
        <a:defPPr marL="0" indent="0">
          <a:buClr>
            <a:schemeClr val="accent1"/>
          </a:buClr>
          <a:buFont typeface="Wingdings" charset="2"/>
          <a:buNone/>
          <a:defRPr b="0" dirty="0" smtClean="0"/>
        </a:defPPr>
      </a:lstStyle>
    </a:tx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Standarddesign.thmx</Template>
  <TotalTime>82</TotalTime>
  <Words>675</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Prozesssignaturen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Kay</dc:creator>
  <cp:lastModifiedBy>Michele Tunesi</cp:lastModifiedBy>
  <cp:revision>186</cp:revision>
  <cp:lastPrinted>2019-06-25T08:32:19Z</cp:lastPrinted>
  <dcterms:created xsi:type="dcterms:W3CDTF">2015-01-19T15:19:09Z</dcterms:created>
  <dcterms:modified xsi:type="dcterms:W3CDTF">2021-08-23T03:04:11Z</dcterms:modified>
</cp:coreProperties>
</file>